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57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0323-BB80-450C-9C8A-6ECE89FA244A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9284-4029-4644-92D2-91AE04C9B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252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0323-BB80-450C-9C8A-6ECE89FA244A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9284-4029-4644-92D2-91AE04C9B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589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0323-BB80-450C-9C8A-6ECE89FA244A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9284-4029-4644-92D2-91AE04C9B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818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0323-BB80-450C-9C8A-6ECE89FA244A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9284-4029-4644-92D2-91AE04C9B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11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0323-BB80-450C-9C8A-6ECE89FA244A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9284-4029-4644-92D2-91AE04C9B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740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0323-BB80-450C-9C8A-6ECE89FA244A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9284-4029-4644-92D2-91AE04C9B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368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0323-BB80-450C-9C8A-6ECE89FA244A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9284-4029-4644-92D2-91AE04C9B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102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0323-BB80-450C-9C8A-6ECE89FA244A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9284-4029-4644-92D2-91AE04C9B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956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0323-BB80-450C-9C8A-6ECE89FA244A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9284-4029-4644-92D2-91AE04C9B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066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0323-BB80-450C-9C8A-6ECE89FA244A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9284-4029-4644-92D2-91AE04C9B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755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0323-BB80-450C-9C8A-6ECE89FA244A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9284-4029-4644-92D2-91AE04C9B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74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B0323-BB80-450C-9C8A-6ECE89FA244A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69284-4029-4644-92D2-91AE04C9B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6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Travel </a:t>
            </a:r>
            <a:r>
              <a:rPr lang="en-US" dirty="0" err="1" smtClean="0"/>
              <a:t>hackathon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8-10 Июля, 2016 года</a:t>
            </a:r>
          </a:p>
          <a:p>
            <a:r>
              <a:rPr lang="ru-RU" dirty="0" smtClean="0"/>
              <a:t>Г. Бишкек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248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</a:t>
            </a:r>
            <a:r>
              <a:rPr lang="ru-RU" dirty="0" err="1" smtClean="0"/>
              <a:t>хакатон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77" y="1721496"/>
            <a:ext cx="8314823" cy="3180055"/>
          </a:xfrm>
        </p:spPr>
      </p:pic>
    </p:spTree>
    <p:extLst>
      <p:ext uri="{BB962C8B-B14F-4D97-AF65-F5344CB8AC3E}">
        <p14:creationId xmlns:p14="http://schemas.microsoft.com/office/powerpoint/2010/main" val="2662183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это проходит?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От идеи до реализации прототипа за 54 часа!</a:t>
            </a:r>
          </a:p>
          <a:p>
            <a:r>
              <a:rPr lang="ru-RU" dirty="0" smtClean="0"/>
              <a:t>54х часовой марафон: </a:t>
            </a:r>
            <a:r>
              <a:rPr lang="ru-RU" dirty="0" smtClean="0"/>
              <a:t>с 18.00 пятницы до 20.00 воскресенья нон-стоп;</a:t>
            </a:r>
          </a:p>
          <a:p>
            <a:r>
              <a:rPr lang="ru-RU" dirty="0" smtClean="0"/>
              <a:t>Одно </a:t>
            </a:r>
            <a:r>
              <a:rPr lang="en-US" dirty="0" smtClean="0"/>
              <a:t>open space </a:t>
            </a:r>
            <a:r>
              <a:rPr lang="ru-RU" dirty="0" smtClean="0"/>
              <a:t>помещение</a:t>
            </a:r>
          </a:p>
          <a:p>
            <a:r>
              <a:rPr lang="ru-RU" dirty="0" smtClean="0"/>
              <a:t>Менторы помогают делать реалистичные проекты и проверяют ход исполнения</a:t>
            </a:r>
          </a:p>
          <a:p>
            <a:r>
              <a:rPr lang="ru-RU" dirty="0" smtClean="0"/>
              <a:t>Эксперты делятся опытом из жизни</a:t>
            </a:r>
          </a:p>
          <a:p>
            <a:r>
              <a:rPr lang="ru-RU" dirty="0" smtClean="0"/>
              <a:t>Трех разовое питание, Кофе нон-стоп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73819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участники?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276600" y="2590800"/>
            <a:ext cx="4038600" cy="353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Роли: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Проект менеджер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Full stack developer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Back end developer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Front end developer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Маркетолог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729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менторы?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73" y="1475581"/>
            <a:ext cx="7616427" cy="5077619"/>
          </a:xfrm>
        </p:spPr>
      </p:pic>
    </p:spTree>
    <p:extLst>
      <p:ext uri="{BB962C8B-B14F-4D97-AF65-F5344CB8AC3E}">
        <p14:creationId xmlns:p14="http://schemas.microsoft.com/office/powerpoint/2010/main" val="3499257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Какова роль экспертов?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119982"/>
            <a:ext cx="8035528" cy="5357018"/>
          </a:xfrm>
        </p:spPr>
      </p:pic>
    </p:spTree>
    <p:extLst>
      <p:ext uri="{BB962C8B-B14F-4D97-AF65-F5344CB8AC3E}">
        <p14:creationId xmlns:p14="http://schemas.microsoft.com/office/powerpoint/2010/main" val="427313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Туризм?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2016 – год Туризма</a:t>
            </a:r>
          </a:p>
          <a:p>
            <a:r>
              <a:rPr lang="ru-RU" dirty="0" smtClean="0"/>
              <a:t>Кыргызстан - Топ туристическое направление (</a:t>
            </a:r>
            <a:r>
              <a:rPr lang="en-US" dirty="0" smtClean="0"/>
              <a:t>Telegraph, Business</a:t>
            </a:r>
            <a:r>
              <a:rPr lang="ru-RU" dirty="0" smtClean="0"/>
              <a:t> </a:t>
            </a:r>
            <a:r>
              <a:rPr lang="en-US" dirty="0" smtClean="0"/>
              <a:t>Insider)</a:t>
            </a:r>
          </a:p>
          <a:p>
            <a:r>
              <a:rPr lang="ru-RU" dirty="0" smtClean="0"/>
              <a:t>Потребность иностранных туристов в информации на кончиках пальцев;</a:t>
            </a:r>
          </a:p>
          <a:p>
            <a:r>
              <a:rPr lang="ru-RU" dirty="0" smtClean="0"/>
              <a:t>Отсутствие приложений для туристического сектора международного уровня и значимости;</a:t>
            </a:r>
          </a:p>
          <a:p>
            <a:r>
              <a:rPr lang="ru-RU" dirty="0" err="1" smtClean="0"/>
              <a:t>Недореализованность</a:t>
            </a:r>
            <a:r>
              <a:rPr lang="ru-RU" dirty="0" smtClean="0"/>
              <a:t> потенциал туризма из-за технологического отставания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3548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</a:t>
            </a:r>
            <a:r>
              <a:rPr lang="en-US" dirty="0" smtClean="0"/>
              <a:t>KG Labs?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221580"/>
            <a:ext cx="7997429" cy="5331619"/>
          </a:xfrm>
        </p:spPr>
      </p:pic>
    </p:spTree>
    <p:extLst>
      <p:ext uri="{BB962C8B-B14F-4D97-AF65-F5344CB8AC3E}">
        <p14:creationId xmlns:p14="http://schemas.microsoft.com/office/powerpoint/2010/main" val="34174426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134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Travel hackathon</vt:lpstr>
      <vt:lpstr>Что такое хакатон?</vt:lpstr>
      <vt:lpstr>Как это проходит?</vt:lpstr>
      <vt:lpstr>Кто участники?</vt:lpstr>
      <vt:lpstr>Кто менторы?</vt:lpstr>
      <vt:lpstr>Какова роль экспертов?</vt:lpstr>
      <vt:lpstr>Почему Туризм?</vt:lpstr>
      <vt:lpstr>Почему KG Labs?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 hackathon</dc:title>
  <dc:creator>Aziz Soltobaev</dc:creator>
  <cp:lastModifiedBy>Aziz Soltobaev</cp:lastModifiedBy>
  <cp:revision>3</cp:revision>
  <dcterms:created xsi:type="dcterms:W3CDTF">2016-04-29T08:16:56Z</dcterms:created>
  <dcterms:modified xsi:type="dcterms:W3CDTF">2016-04-29T08:38:52Z</dcterms:modified>
</cp:coreProperties>
</file>